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43" r:id="rId1"/>
  </p:sldMasterIdLst>
  <p:notesMasterIdLst>
    <p:notesMasterId r:id="rId2"/>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2491" autoAdjust="0"/>
    <p:restoredTop sz="94609"/>
  </p:normalViewPr>
  <p:slideViewPr>
    <p:cSldViewPr snapToGrid="0">
      <p:cViewPr varScale="1">
        <p:scale>
          <a:sx n="158" d="100"/>
          <a:sy n="158" d="100"/>
        </p:scale>
        <p:origin x="608"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notesMaster" Target="notesMasters/notesMaster1.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 Type="http://schemas.openxmlformats.org/officeDocument/2006/relationships/presProps" Target="presProps.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 Type="http://schemas.openxmlformats.org/officeDocument/2006/relationships/viewProps" Target="viewProps.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 Type="http://schemas.openxmlformats.org/officeDocument/2006/relationships/theme" Target="theme/theme1.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media/image1.jpg>
</file>

<file path=ppt/media/image10.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a:prstGeom prst="rect">
            <a:avLst/>
          </a:prstGeom>
        </p:spPr>
        <p:txBody>
          <a:bodyPr bIns="0" anchor="b">
            <a:normAutofit/>
          </a:bodyPr>
          <a:lstStyle>
            <a:lvl1pPr algn="l">
              <a:defRPr sz="4950"/>
            </a:lvl1pPr>
          </a:lstStyle>
          <a:p>
            <a:r>
              <a:rPr lang="en-GB"/>
              <a:t>Click to edit Master title style</a:t>
            </a:r>
            <a:endParaRPr lang="en-US" dirty="0"/>
          </a:p>
        </p:txBody>
      </p:sp>
      <p:sp>
        <p:nvSpPr>
          <p:cNvPr id="3" name="Subtitle 2"/>
          <p:cNvSpPr>
            <a:spLocks noGrp="1"/>
          </p:cNvSpPr>
          <p:nvPr>
            <p:ph type="subTitle" idx="1"/>
          </p:nvPr>
        </p:nvSpPr>
        <p:spPr>
          <a:xfrm>
            <a:off x="1813335" y="2648403"/>
            <a:ext cx="6477804" cy="733216"/>
          </a:xfrm>
          <a:prstGeom prst="rect">
            <a:avLst/>
          </a:prstGeo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AB3A824-1A51-4B26-AD58-A6D8E14F6C04}" type="datetimeFigureOut">
              <a:rPr lang="en-US" smtClean="0"/>
              <a:t>7/29/24</a:t>
            </a:fld>
            <a:endParaRPr lang="en-US" dirty="0"/>
          </a:p>
        </p:txBody>
      </p:sp>
      <p:sp>
        <p:nvSpPr>
          <p:cNvPr id="5" name="Footer Placeholder 4"/>
          <p:cNvSpPr>
            <a:spLocks noGrp="1"/>
          </p:cNvSpPr>
          <p:nvPr>
            <p:ph type="ftr" sz="quarter" idx="11"/>
          </p:nvPr>
        </p:nvSpPr>
        <p:spPr>
          <a:xfrm>
            <a:off x="1812376" y="246981"/>
            <a:ext cx="3730436"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1078249"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484972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088685" y="1511799"/>
            <a:ext cx="7202456" cy="258796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857E33E-8B18-4087-B112-809917729534}"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842516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a:prstGeom prst="rect">
            <a:avLst/>
          </a:prstGeo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3FFE419-2371-464F-8239-3959401C3561}"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101333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1088685" y="1511799"/>
            <a:ext cx="7202456" cy="2587960"/>
          </a:xfrm>
          <a:prstGeom prst="rect">
            <a:avLst/>
          </a:prstGeo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7D162C4-EDD9-4389-A98B-B87ECEA2A816}"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38032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a:prstGeom prst="rect">
            <a:avLst/>
          </a:prstGeom>
        </p:spPr>
        <p:txBody>
          <a:bodyPr anchor="b">
            <a:normAutofit/>
          </a:bodyPr>
          <a:lstStyle>
            <a:lvl1pPr algn="l">
              <a:defRPr sz="2700"/>
            </a:lvl1pPr>
          </a:lstStyle>
          <a:p>
            <a:r>
              <a:rPr lang="en-GB"/>
              <a:t>Click to edit Master title style</a:t>
            </a:r>
            <a:endParaRPr lang="en-US" dirty="0"/>
          </a:p>
        </p:txBody>
      </p:sp>
      <p:sp>
        <p:nvSpPr>
          <p:cNvPr id="3" name="Text Placeholder 2"/>
          <p:cNvSpPr>
            <a:spLocks noGrp="1"/>
          </p:cNvSpPr>
          <p:nvPr>
            <p:ph type="body" idx="1"/>
          </p:nvPr>
        </p:nvSpPr>
        <p:spPr>
          <a:xfrm>
            <a:off x="1090679" y="2854647"/>
            <a:ext cx="6472835" cy="759697"/>
          </a:xfrm>
          <a:prstGeom prst="rect">
            <a:avLst/>
          </a:prstGeo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3E5059C3-6A89-4494-99FF-5A4D6FFD50EB}"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040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1085498" y="1508159"/>
            <a:ext cx="3483864" cy="2586446"/>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10328" y="1513007"/>
            <a:ext cx="3483864" cy="258114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CA954B2F-12DE-47F5-8894-472B206D2E1E}" type="datetimeFigureOut">
              <a:rPr lang="en-US" smtClean="0"/>
              <a:t>7/29/24</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12108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a:prstGeom prst="rect">
            <a:avLst/>
          </a:prstGeom>
        </p:spPr>
        <p:txBody>
          <a:bodyPr/>
          <a:lstStyle/>
          <a:p>
            <a:r>
              <a:rPr lang="en-GB"/>
              <a:t>Click to edit Master title style</a:t>
            </a:r>
            <a:endParaRPr lang="en-US" dirty="0"/>
          </a:p>
        </p:txBody>
      </p:sp>
      <p:sp>
        <p:nvSpPr>
          <p:cNvPr id="3" name="Text Placeholder 2"/>
          <p:cNvSpPr>
            <a:spLocks noGrp="1"/>
          </p:cNvSpPr>
          <p:nvPr>
            <p:ph type="body" idx="1"/>
          </p:nvPr>
        </p:nvSpPr>
        <p:spPr>
          <a:xfrm>
            <a:off x="1085393" y="1514662"/>
            <a:ext cx="3483864" cy="601457"/>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085393" y="2118202"/>
            <a:ext cx="3483864" cy="198334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09272" y="1517253"/>
            <a:ext cx="3483864" cy="601678"/>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809272" y="2116119"/>
            <a:ext cx="3483864" cy="197802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5665604" y="247778"/>
            <a:ext cx="2625536" cy="231901"/>
          </a:xfrm>
          <a:prstGeom prst="rect">
            <a:avLst/>
          </a:prstGeom>
        </p:spPr>
        <p:txBody>
          <a:bodyPr/>
          <a:lstStyle/>
          <a:p>
            <a:fld id="{3CBC1C18-307B-4F68-A007-B5B542270E8D}" type="datetimeFigureOut">
              <a:rPr lang="en-US" smtClean="0"/>
              <a:t>7/29/24</a:t>
            </a:fld>
            <a:endParaRPr lang="en-US" dirty="0"/>
          </a:p>
        </p:txBody>
      </p:sp>
      <p:sp>
        <p:nvSpPr>
          <p:cNvPr id="8" name="Footer Placeholder 7"/>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pPr/>
              <a:t>‹#›</a:t>
            </a:fld>
            <a:endParaRPr lang="en-US" dirty="0"/>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0469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5665604" y="247778"/>
            <a:ext cx="2625536" cy="231901"/>
          </a:xfrm>
          <a:prstGeom prst="rect">
            <a:avLst/>
          </a:prstGeom>
        </p:spPr>
        <p:txBody>
          <a:bodyPr/>
          <a:lstStyle/>
          <a:p>
            <a:fld id="{1FAF3416-4057-4DAA-829D-4CA07428D088}" type="datetimeFigureOut">
              <a:rPr lang="en-US" smtClean="0"/>
              <a:t>7/29/24</a:t>
            </a:fld>
            <a:endParaRPr lang="en-US" dirty="0"/>
          </a:p>
        </p:txBody>
      </p:sp>
      <p:sp>
        <p:nvSpPr>
          <p:cNvPr id="4" name="Footer Placeholder 3"/>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70669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665604" y="247778"/>
            <a:ext cx="2625536" cy="231901"/>
          </a:xfrm>
          <a:prstGeom prst="rect">
            <a:avLst/>
          </a:prstGeom>
        </p:spPr>
        <p:txBody>
          <a:bodyPr/>
          <a:lstStyle/>
          <a:p>
            <a:fld id="{921D9284-D300-4297-87F7-E791DCC15DB1}" type="datetimeFigureOut">
              <a:rPr lang="en-US" smtClean="0"/>
              <a:t>7/29/24</a:t>
            </a:fld>
            <a:endParaRPr lang="en-US" dirty="0"/>
          </a:p>
        </p:txBody>
      </p:sp>
      <p:sp>
        <p:nvSpPr>
          <p:cNvPr id="3" name="Footer Placeholder 2"/>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521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a:prstGeom prst="rect">
            <a:avLst/>
          </a:prstGeom>
        </p:spPr>
        <p:txBody>
          <a:bodyPr anchor="b">
            <a:normAutofit/>
          </a:bodyPr>
          <a:lstStyle>
            <a:lvl1pPr algn="l">
              <a:defRPr sz="1800"/>
            </a:lvl1pPr>
          </a:lstStyle>
          <a:p>
            <a:r>
              <a:rPr lang="en-GB"/>
              <a:t>Click to edit Master title style</a:t>
            </a:r>
            <a:endParaRPr lang="en-US" dirty="0"/>
          </a:p>
        </p:txBody>
      </p:sp>
      <p:sp>
        <p:nvSpPr>
          <p:cNvPr id="3" name="Content Placeholder 2"/>
          <p:cNvSpPr>
            <a:spLocks noGrp="1"/>
          </p:cNvSpPr>
          <p:nvPr>
            <p:ph idx="1"/>
          </p:nvPr>
        </p:nvSpPr>
        <p:spPr>
          <a:xfrm>
            <a:off x="3782785" y="599230"/>
            <a:ext cx="4509353" cy="3494120"/>
          </a:xfrm>
          <a:prstGeom prst="rect">
            <a:avLst/>
          </a:prstGeo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83503" y="2404119"/>
            <a:ext cx="2456260" cy="1686136"/>
          </a:xfrm>
          <a:prstGeom prst="rect">
            <a:avLst/>
          </a:prstGeo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37D525BB-DA17-4BA0-B3C8-3AC3ABC827E6}" type="datetimeFigureOut">
              <a:rPr lang="en-US" smtClean="0"/>
              <a:t>7/29/24</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946546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a:prstGeom prst="rect">
            <a:avLst/>
          </a:prstGeom>
        </p:spPr>
        <p:txBody>
          <a:bodyPr anchor="b">
            <a:normAutofit/>
          </a:bodyPr>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prstGeom prst="rect">
            <a:avLst/>
          </a:prstGeo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1087747" y="2359494"/>
            <a:ext cx="4143303" cy="1502807"/>
          </a:xfrm>
          <a:prstGeom prst="rect">
            <a:avLst/>
          </a:prstGeo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1085537" y="4102393"/>
            <a:ext cx="4145513" cy="240092"/>
          </a:xfrm>
          <a:prstGeom prst="rect">
            <a:avLst/>
          </a:prstGeom>
        </p:spPr>
        <p:txBody>
          <a:bodyPr/>
          <a:lstStyle>
            <a:lvl1pPr algn="l">
              <a:defRPr/>
            </a:lvl1pPr>
          </a:lstStyle>
          <a:p>
            <a:fld id="{B16C4C9A-3960-41CF-A4E9-2A8FB932454B}" type="datetimeFigureOut">
              <a:rPr lang="en-US" smtClean="0"/>
              <a:t>7/29/24</a:t>
            </a:fld>
            <a:endParaRPr lang="en-US" dirty="0"/>
          </a:p>
        </p:txBody>
      </p:sp>
      <p:sp>
        <p:nvSpPr>
          <p:cNvPr id="6" name="Footer Placeholder 5"/>
          <p:cNvSpPr>
            <a:spLocks noGrp="1"/>
          </p:cNvSpPr>
          <p:nvPr>
            <p:ph type="ftr" sz="quarter" idx="11"/>
          </p:nvPr>
        </p:nvSpPr>
        <p:spPr>
          <a:xfrm>
            <a:off x="1085537" y="238981"/>
            <a:ext cx="4155753" cy="240698"/>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9610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Rectangle 7"/>
          <p:cNvSpPr/>
          <p:nvPr userDrawn="1"/>
        </p:nvSpPr>
        <p:spPr>
          <a:xfrm>
            <a:off x="0" y="1511799"/>
            <a:ext cx="9144000" cy="3302433"/>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814255"/>
            <a:ext cx="9144000" cy="557213"/>
          </a:xfrm>
          <a:prstGeom prst="rect">
            <a:avLst/>
          </a:prstGeom>
        </p:spPr>
      </p:pic>
    </p:spTree>
    <p:extLst>
      <p:ext uri="{BB962C8B-B14F-4D97-AF65-F5344CB8AC3E}">
        <p14:creationId xmlns:p14="http://schemas.microsoft.com/office/powerpoint/2010/main" val="592853057"/>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06.10.2024</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Only A Holy God</a:t>
            </a:r>
            <a:br/>
            <a:r>
              <a:t>Christ Is Enough</a:t>
            </a:r>
            <a:br/>
            <a:r>
              <a:t>Leave Me Astounded</a:t>
            </a:r>
            <a:br/>
            <a:r>
              <a:t>Ephesians 1:15-23</a:t>
            </a:r>
            <a:br/>
            <a:r>
              <a:t>TBA</a:t>
            </a:r>
            <a:br/>
            <a:r>
              <a:t>TBA</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Who else could rescue me from my failing?</a:t>
            </a:r>
          </a:p>
          <a:p>
            <a:pPr algn="ctr">
              <a:defRPr sz="2700" b="0"/>
            </a:pPr>
            <a:r>
              <a:t>Who else would offer His only Son?</a:t>
            </a:r>
          </a:p>
          <a:p>
            <a:pPr algn="ctr">
              <a:defRPr sz="2700" b="0"/>
            </a:pPr>
            <a:r>
              <a:t>And who else invites me to call Him Father?</a:t>
            </a:r>
          </a:p>
          <a:p>
            <a:pPr algn="ctr">
              <a:defRPr sz="2700" b="0"/>
            </a:pPr>
            <a:r>
              <a:t>Only a Holy God, Only my Holy God</a:t>
            </a:r>
          </a:p>
          <a:p>
            <a:pPr algn="ctr">
              <a:defRPr sz="27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Come and behold Him, the One and the Only</a:t>
            </a:r>
          </a:p>
          <a:p>
            <a:pPr algn="ctr">
              <a:defRPr sz="2700" b="0"/>
            </a:pPr>
            <a:r>
              <a:t>Cry out, sing holy</a:t>
            </a:r>
          </a:p>
          <a:p>
            <a:pPr algn="ctr">
              <a:defRPr sz="2700" b="0"/>
            </a:pPr>
            <a:r>
              <a:t>Forever a Holy God</a:t>
            </a:r>
          </a:p>
          <a:p>
            <a:pPr algn="ctr">
              <a:defRPr sz="2700" b="0"/>
            </a:pPr>
            <a:r>
              <a:t>Come and worship the Holy God (x2)</a:t>
            </a:r>
          </a:p>
          <a:p>
            <a:pPr algn="ctr">
              <a:defRPr sz="27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Tag</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Come and worship the Holy God</a:t>
            </a:r>
          </a:p>
          <a:p>
            <a:pPr algn="ctr">
              <a:defRPr sz="27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Christ Is Enough</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Jonas Myrin, Reuben Morgan © 2012 Hillsong MP Songs (Admin. by Hillsong Music Publishing Australia) Hillsong Music Publishing Australia CCLI Licence No. 5485849 . CCLI Song number: 6514035</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is my reward</a:t>
            </a:r>
          </a:p>
          <a:p>
            <a:pPr algn="ctr">
              <a:defRPr sz="2700" b="0"/>
            </a:pPr>
            <a:r>
              <a:t>And all of my devotion</a:t>
            </a:r>
          </a:p>
          <a:p>
            <a:pPr algn="ctr">
              <a:defRPr sz="2700" b="0"/>
            </a:pPr>
            <a:r>
              <a:t>Now there's nothing in this world</a:t>
            </a:r>
          </a:p>
          <a:p>
            <a:pPr algn="ctr">
              <a:defRPr sz="2700" b="0"/>
            </a:pPr>
            <a:r>
              <a:t>That could ever satisfy</a:t>
            </a:r>
          </a:p>
          <a:p>
            <a:pPr algn="ctr">
              <a:defRPr sz="27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Pre-Chorus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Through every trial, my soul will sing</a:t>
            </a:r>
          </a:p>
          <a:p>
            <a:pPr algn="ctr">
              <a:defRPr sz="2700" b="0"/>
            </a:pPr>
            <a:r>
              <a:t>No turning back, I’ve been set free</a:t>
            </a:r>
          </a:p>
          <a:p>
            <a:pPr algn="ctr">
              <a:defRPr sz="27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is enough for me</a:t>
            </a:r>
          </a:p>
          <a:p>
            <a:pPr algn="ctr">
              <a:defRPr sz="2700" b="0"/>
            </a:pPr>
            <a:r>
              <a:t>Christ is enough for me</a:t>
            </a:r>
          </a:p>
          <a:p>
            <a:pPr algn="ctr">
              <a:defRPr sz="2700" b="0"/>
            </a:pPr>
            <a:r>
              <a:t>Everything I need is in You</a:t>
            </a:r>
          </a:p>
          <a:p>
            <a:pPr algn="ctr">
              <a:defRPr sz="2700" b="0"/>
            </a:pPr>
            <a:r>
              <a:t>Everything I need</a:t>
            </a:r>
          </a:p>
          <a:p>
            <a:pPr algn="ctr">
              <a:defRPr sz="27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my all in all</a:t>
            </a:r>
          </a:p>
          <a:p>
            <a:pPr algn="ctr">
              <a:defRPr sz="2700" b="0"/>
            </a:pPr>
            <a:r>
              <a:t>The joy of my salvation</a:t>
            </a:r>
          </a:p>
          <a:p>
            <a:pPr algn="ctr">
              <a:defRPr sz="2700" b="0"/>
            </a:pPr>
            <a:r>
              <a:t>And this hope will never fail</a:t>
            </a:r>
          </a:p>
          <a:p>
            <a:pPr algn="ctr">
              <a:defRPr sz="2700" b="0"/>
            </a:pPr>
            <a:r>
              <a:t>Heaven is our home</a:t>
            </a:r>
          </a:p>
          <a:p>
            <a:pPr algn="ctr">
              <a:defRPr sz="27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Pre-Chorus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Through every storm, my soul will sing</a:t>
            </a:r>
          </a:p>
          <a:p>
            <a:pPr algn="ctr">
              <a:defRPr sz="2700" b="0"/>
            </a:pPr>
            <a:r>
              <a:t>Jesus is here, to God be the glory</a:t>
            </a:r>
          </a:p>
          <a:p>
            <a:pPr algn="ctr">
              <a:defRPr sz="27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is enough for me</a:t>
            </a:r>
          </a:p>
          <a:p>
            <a:pPr algn="ctr">
              <a:defRPr sz="2700" b="0"/>
            </a:pPr>
            <a:r>
              <a:t>Christ is enough for me</a:t>
            </a:r>
          </a:p>
          <a:p>
            <a:pPr algn="ctr">
              <a:defRPr sz="2700" b="0"/>
            </a:pPr>
            <a:r>
              <a:t>Everything I need is in You</a:t>
            </a:r>
          </a:p>
          <a:p>
            <a:pPr algn="ctr">
              <a:defRPr sz="2700" b="0"/>
            </a:pPr>
            <a:r>
              <a:t>Everything I need</a:t>
            </a:r>
          </a:p>
          <a:p>
            <a:pPr algn="ctr">
              <a:defRPr sz="27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have decided to follow Jesus</a:t>
            </a:r>
          </a:p>
          <a:p>
            <a:pPr algn="ctr">
              <a:defRPr sz="2700" b="0"/>
            </a:pPr>
            <a:r>
              <a:t>No turning back, no turning back</a:t>
            </a:r>
          </a:p>
          <a:p>
            <a:pPr algn="ctr">
              <a:defRPr sz="2700" b="0"/>
            </a:pPr>
            <a:r>
              <a:t>I have decided to follow Jesus</a:t>
            </a:r>
          </a:p>
          <a:p>
            <a:pPr algn="ctr">
              <a:defRPr sz="2700" b="0"/>
            </a:pPr>
            <a:r>
              <a:t>No turning back, no turning back</a:t>
            </a:r>
          </a:p>
          <a:p>
            <a:pPr algn="ctr">
              <a:defRPr sz="27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The cross before me, the world behind me</a:t>
            </a:r>
          </a:p>
          <a:p>
            <a:pPr algn="ctr">
              <a:defRPr sz="2700" b="0"/>
            </a:pPr>
            <a:r>
              <a:t>No turning back, no turning back</a:t>
            </a:r>
          </a:p>
          <a:p>
            <a:pPr algn="ctr">
              <a:defRPr sz="2700" b="0"/>
            </a:pPr>
            <a:r>
              <a:t>The cross before me, the world behind me</a:t>
            </a:r>
          </a:p>
          <a:p>
            <a:pPr algn="ctr">
              <a:defRPr sz="2700" b="0"/>
            </a:pPr>
            <a:r>
              <a:t>No turning back, no turning back</a:t>
            </a:r>
          </a:p>
          <a:p>
            <a:pPr algn="ctr">
              <a:defRPr sz="27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is enough for me</a:t>
            </a:r>
          </a:p>
          <a:p>
            <a:pPr algn="ctr">
              <a:defRPr sz="2700" b="0"/>
            </a:pPr>
            <a:r>
              <a:t>Christ is enough for me</a:t>
            </a:r>
          </a:p>
          <a:p>
            <a:pPr algn="ctr">
              <a:defRPr sz="2700" b="0"/>
            </a:pPr>
            <a:r>
              <a:t>Everything I need is in You</a:t>
            </a:r>
          </a:p>
          <a:p>
            <a:pPr algn="ctr">
              <a:defRPr sz="2700" b="0"/>
            </a:pPr>
            <a:r>
              <a:t>Everything I need</a:t>
            </a:r>
          </a:p>
          <a:p>
            <a:pPr algn="ctr">
              <a:defRPr sz="27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Christ is enough for me</a:t>
            </a:r>
          </a:p>
          <a:p>
            <a:pPr algn="ctr">
              <a:defRPr sz="2700" b="0"/>
            </a:pPr>
            <a:r>
              <a:t>Christ is enough for me</a:t>
            </a:r>
          </a:p>
          <a:p>
            <a:pPr algn="ctr">
              <a:defRPr sz="2700" b="0"/>
            </a:pPr>
            <a:r>
              <a:t>Everything I need is in You</a:t>
            </a:r>
          </a:p>
          <a:p>
            <a:pPr algn="ctr">
              <a:defRPr sz="2700" b="0"/>
            </a:pPr>
            <a:r>
              <a:t>Everything I need</a:t>
            </a:r>
          </a:p>
          <a:p>
            <a:pPr algn="ctr">
              <a:defRPr sz="27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have decided to follow Jesus</a:t>
            </a:r>
          </a:p>
          <a:p>
            <a:pPr algn="ctr">
              <a:defRPr sz="2700" b="0"/>
            </a:pPr>
            <a:r>
              <a:t>No turning back, no turning back</a:t>
            </a:r>
          </a:p>
          <a:p>
            <a:pPr algn="ctr">
              <a:defRPr sz="2700" b="0"/>
            </a:pPr>
            <a:r>
              <a:t>I have decided to follow Jesus</a:t>
            </a:r>
          </a:p>
          <a:p>
            <a:pPr algn="ctr">
              <a:defRPr sz="2700" b="0"/>
            </a:pPr>
            <a:r>
              <a:t>No turning back, no turning back</a:t>
            </a:r>
          </a:p>
          <a:p>
            <a:pPr algn="ctr">
              <a:defRPr sz="27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have decided to follow Jesus</a:t>
            </a:r>
          </a:p>
          <a:p>
            <a:pPr algn="ctr">
              <a:defRPr sz="2700" b="0"/>
            </a:pPr>
            <a:r>
              <a:t>No turning back, no turning back</a:t>
            </a:r>
          </a:p>
          <a:p>
            <a:pPr algn="ctr">
              <a:defRPr sz="2700" b="0"/>
            </a:pPr>
            <a:r>
              <a:t>I have decided to follow Jesus</a:t>
            </a:r>
          </a:p>
          <a:p>
            <a:pPr algn="ctr">
              <a:defRPr sz="2700" b="0"/>
            </a:pPr>
            <a:r>
              <a:t>No turning back, no turning back</a:t>
            </a:r>
          </a:p>
          <a:p>
            <a:pPr algn="ctr">
              <a:defRPr sz="27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Leave Me Astounded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BJ Pridham © 2013 Planetshakers Ministries Int. Inc. (Admin. by Music Services, Inc.) CCLI Licence No. 5485849 . CCLI Song number: 7000099</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hands have made I'm laying down</a:t>
            </a:r>
          </a:p>
          <a:p>
            <a:pPr algn="ctr">
              <a:defRPr sz="2700" b="0"/>
            </a:pPr>
            <a:r>
              <a:t>All that I hold dear, my many crowns</a:t>
            </a:r>
          </a:p>
          <a:p>
            <a:pPr algn="ctr">
              <a:defRPr sz="2700" b="0"/>
            </a:pPr>
            <a:r>
              <a:t>I've tasted and seen of Your great love</a:t>
            </a:r>
          </a:p>
          <a:p>
            <a:pPr algn="ctr">
              <a:defRPr sz="2700" b="0"/>
            </a:pPr>
            <a:r>
              <a:t>You satisfy me, you satisfy me</a:t>
            </a:r>
          </a:p>
          <a:p>
            <a:pPr algn="ctr">
              <a:defRPr sz="27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Spirit fall, open up heaven's doors</a:t>
            </a:r>
          </a:p>
          <a:p>
            <a:pPr algn="ctr">
              <a:defRPr sz="2700" b="0"/>
            </a:pPr>
            <a:r>
              <a:t>We're waiting with worship for more</a:t>
            </a:r>
          </a:p>
          <a:p>
            <a:pPr algn="ctr">
              <a:defRPr sz="2700" b="0"/>
            </a:pPr>
            <a:r>
              <a:t>You're the only love that satisfies me</a:t>
            </a:r>
          </a:p>
          <a:p>
            <a:pPr algn="ctr">
              <a:defRPr sz="27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My constant request above all things</a:t>
            </a:r>
          </a:p>
          <a:p>
            <a:pPr algn="ctr">
              <a:defRPr sz="2700" b="0"/>
            </a:pPr>
            <a:r>
              <a:t>Every hour I wake, be near me</a:t>
            </a:r>
          </a:p>
          <a:p>
            <a:pPr algn="ctr">
              <a:defRPr sz="2700" b="0"/>
            </a:pPr>
            <a:r>
              <a:t>Though I've tasted and seen of Your great love</a:t>
            </a:r>
          </a:p>
          <a:p>
            <a:pPr algn="ctr">
              <a:defRPr sz="2700" b="0"/>
            </a:pPr>
          </a:p>
          <a:p>
            <a:pPr algn="ctr">
              <a:defRPr sz="27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no_phone_image.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Your glory</a:t>
            </a:r>
          </a:p>
          <a:p>
            <a:pPr algn="ctr">
              <a:defRPr sz="2700" b="0"/>
            </a:pPr>
            <a:r>
              <a:t>Show me Your glory</a:t>
            </a:r>
          </a:p>
          <a:p>
            <a:pPr algn="ctr">
              <a:defRPr sz="27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Spirit fall, open up heaven's doors</a:t>
            </a:r>
          </a:p>
          <a:p>
            <a:pPr algn="ctr">
              <a:defRPr sz="2700" b="0"/>
            </a:pPr>
            <a:r>
              <a:t>We're waiting with worship for morе</a:t>
            </a:r>
          </a:p>
          <a:p>
            <a:pPr algn="ctr">
              <a:defRPr sz="2700" b="0"/>
            </a:pPr>
            <a:r>
              <a:t>You're the only love that satisfiеs me</a:t>
            </a:r>
          </a:p>
          <a:p>
            <a:pPr algn="ctr">
              <a:defRPr sz="2700" b="0"/>
            </a:pPr>
          </a:p>
          <a:p>
            <a:pPr algn="ctr">
              <a:defRPr sz="27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we run into Your loving arms</a:t>
            </a:r>
          </a:p>
          <a:p>
            <a:pPr algn="ctr">
              <a:defRPr sz="2700" b="0"/>
            </a:pPr>
            <a:r>
              <a:t>We're safe and secure in Your love</a:t>
            </a:r>
          </a:p>
          <a:p>
            <a:pPr algn="ctr">
              <a:defRPr sz="2700" b="0"/>
            </a:pPr>
            <a:r>
              <a:t>You're the only love that satisfies me</a:t>
            </a:r>
          </a:p>
          <a:p>
            <a:pPr algn="ctr">
              <a:defRPr sz="27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Leave me astounded, leave me amazed</a:t>
            </a:r>
          </a:p>
          <a:p>
            <a:pPr algn="ctr">
              <a:defRPr sz="2700" b="0"/>
            </a:pPr>
            <a:r>
              <a:t>Show off Your glory, let heaven invade</a:t>
            </a:r>
          </a:p>
          <a:p>
            <a:pPr algn="ctr">
              <a:defRPr sz="2700" b="0"/>
            </a:pPr>
            <a:r>
              <a:t>We're waiting with worship, we're waiting with praise</a:t>
            </a:r>
          </a:p>
          <a:p>
            <a:pPr algn="ctr">
              <a:defRPr sz="2700" b="0"/>
            </a:pPr>
            <a:r>
              <a:t>For the almighty presence of God to invade (x2)</a:t>
            </a:r>
          </a:p>
          <a:p>
            <a:pPr algn="ctr">
              <a:defRPr sz="27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Spirit fall, open up heaven's doors</a:t>
            </a:r>
          </a:p>
          <a:p>
            <a:pPr algn="ctr">
              <a:defRPr sz="2700" b="0"/>
            </a:pPr>
            <a:r>
              <a:t>We're waiting with worship for more</a:t>
            </a:r>
          </a:p>
          <a:p>
            <a:pPr algn="ctr">
              <a:defRPr sz="2700" b="0"/>
            </a:pPr>
            <a:r>
              <a:t>You're the only love that satisfies me</a:t>
            </a:r>
          </a:p>
          <a:p>
            <a:pPr algn="ctr">
              <a:defRPr sz="2700" b="0"/>
            </a:pPr>
          </a:p>
          <a:p>
            <a:pPr algn="ctr">
              <a:defRPr sz="27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we run into Your loving arms</a:t>
            </a:r>
          </a:p>
          <a:p>
            <a:pPr algn="ctr">
              <a:defRPr sz="2700" b="0"/>
            </a:pPr>
            <a:r>
              <a:t>We're safe and secure in Your love</a:t>
            </a:r>
          </a:p>
          <a:p>
            <a:pPr algn="ctr">
              <a:defRPr sz="2700" b="0"/>
            </a:pPr>
            <a:r>
              <a:t>You're the only love that satisfies me</a:t>
            </a:r>
          </a:p>
          <a:p>
            <a:pPr algn="ctr">
              <a:defRPr sz="27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Leave me astounded, leave me amazed</a:t>
            </a:r>
          </a:p>
          <a:p>
            <a:pPr algn="ctr">
              <a:defRPr sz="2700" b="0"/>
            </a:pPr>
            <a:r>
              <a:t>Show off Your glory, let heaven invade</a:t>
            </a:r>
          </a:p>
          <a:p>
            <a:pPr algn="ctr">
              <a:defRPr sz="2700" b="0"/>
            </a:pPr>
            <a:r>
              <a:t>We're waiting with worship, we're waiting with praise</a:t>
            </a:r>
          </a:p>
          <a:p>
            <a:pPr algn="ctr">
              <a:defRPr sz="2700" b="0"/>
            </a:pPr>
            <a:r>
              <a:t>For the almighty presence of God to invade (x2)</a:t>
            </a:r>
          </a:p>
          <a:p>
            <a:pPr algn="ctr">
              <a:defRPr sz="27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Holy Communion</a:t>
            </a:r>
          </a:p>
        </p:txBody>
      </p:sp>
      <p:pic>
        <p:nvPicPr>
          <p:cNvPr id="3" name="Picture 2" descr="communion.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an-open-bible-royalty-free-image-1681152546.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Ephesians 1:15-23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¹⁵ For this reason, ever since I heard about your faith in the Lord Jesus and your love for all God’s people, ¹⁶ I have not stopped giving thanks for you, remembering you in my prayers. </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Only A Holy God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Joel Houston, Matt Crocker, Salomon Ligthelm © 2012 Hillsong Music Publishing Australia CCLI Licence No. 5485849. CCLI Song number: 7073332</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Ephesians 1:15-23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¹⁷ I keep asking that the God of our Lord Jesus Christ, the glorious Father, may give you the Spirit of wisdom and revelation, so that you may know him better. ¹⁸ I pray that the eyes of your heart may be enlightened in order that you may know the hope to which he has called you, the riches of his glorious inheritance in his holy people, </a:t>
            </a: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Ephesians 1:15-23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¹⁹ and his incomparably great power for us who believe. That power is the same as the mighty strength ²⁰ he exerted when he raised Christ from the dead and seated him at his right hand in the heavenly realms, </a:t>
            </a: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Ephesians 1:15-23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²¹ far above all rule and authority, power and dominion, and every name that is invoked, not only in the present age but also in the one to come. ²² And God placed all things under his feet and appointed him to be head over everything for the church, </a:t>
            </a: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Ephesians 1:15-23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²³ which is his body, the fullness of him who fills everything in every way.</a:t>
            </a: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85800" y="1657350"/>
            <a:ext cx="2743200" cy="914400"/>
          </a:xfrm>
          <a:prstGeom prst="rect">
            <a:avLst/>
          </a:prstGeom>
          <a:noFill/>
        </p:spPr>
        <p:txBody>
          <a:bodyPr wrap="square" lIns="0">
            <a:spAutoFit/>
          </a:bodyPr>
          <a:lstStyle/>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3878035" y="171450"/>
            <a:ext cx="4754880" cy="857250"/>
          </a:xfrm>
          <a:prstGeom prst="rect">
            <a:avLst/>
          </a:prstGeom>
          <a:noFill/>
        </p:spPr>
        <p:txBody>
          <a:bodyPr wrap="square">
            <a:spAutoFit/>
          </a:bodyPr>
          <a:lstStyle/>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3878035" y="1157287"/>
            <a:ext cx="4754880" cy="857250"/>
          </a:xfrm>
          <a:prstGeom prst="rect">
            <a:avLst/>
          </a:prstGeom>
          <a:noFill/>
        </p:spPr>
        <p:txBody>
          <a:bodyPr wrap="square">
            <a:spAutoFit/>
          </a:bodyPr>
          <a:lstStyle/>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878035" y="2143125"/>
            <a:ext cx="4754880" cy="857250"/>
          </a:xfrm>
          <a:prstGeom prst="rect">
            <a:avLst/>
          </a:prstGeom>
          <a:noFill/>
        </p:spPr>
        <p:txBody>
          <a:bodyPr wrap="square">
            <a:spAutoFit/>
          </a:bodyPr>
          <a:lstStyle/>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78035" y="3128962"/>
            <a:ext cx="4754880" cy="857250"/>
          </a:xfrm>
          <a:prstGeom prst="rect">
            <a:avLst/>
          </a:prstGeom>
          <a:noFill/>
        </p:spPr>
        <p:txBody>
          <a:bodyPr wrap="square">
            <a:spAutoFit/>
          </a:bodyPr>
          <a:lstStyle/>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3878035" y="4114800"/>
            <a:ext cx="4754880" cy="857250"/>
          </a:xfrm>
          <a:prstGeom prst="rect">
            <a:avLst/>
          </a:prstGeom>
          <a:noFill/>
        </p:spPr>
        <p:txBody>
          <a:bodyPr wrap="square">
            <a:spAutoFit/>
          </a:bodyPr>
          <a:lstStyle/>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IMG_3901.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Who else commands all the hosts of Heaven?</a:t>
            </a:r>
          </a:p>
          <a:p>
            <a:pPr algn="ctr">
              <a:defRPr sz="2700" b="0"/>
            </a:pPr>
            <a:r>
              <a:t>Who else could make every king bow down?</a:t>
            </a:r>
          </a:p>
          <a:p>
            <a:pPr algn="ctr">
              <a:defRPr sz="2700" b="0"/>
            </a:pPr>
            <a:r>
              <a:t>Who else could whisper and darkness trembles?</a:t>
            </a:r>
          </a:p>
          <a:p>
            <a:pPr algn="ctr">
              <a:defRPr sz="2700" b="0"/>
            </a:pPr>
            <a:r>
              <a:t>Only a Holy God</a:t>
            </a:r>
          </a:p>
          <a:p>
            <a:pPr algn="ctr">
              <a:defRPr sz="2700" b="0"/>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other beauty demands such praises?</a:t>
            </a:r>
          </a:p>
          <a:p>
            <a:pPr algn="ctr">
              <a:defRPr sz="2700" b="0"/>
            </a:pPr>
            <a:r>
              <a:t>What other splendour outshines the Sun?</a:t>
            </a:r>
          </a:p>
          <a:p>
            <a:pPr algn="ctr">
              <a:defRPr sz="2700" b="0"/>
            </a:pPr>
            <a:r>
              <a:t>What other majesty rules with justice?</a:t>
            </a:r>
          </a:p>
          <a:p>
            <a:pPr algn="ctr">
              <a:defRPr sz="2700" b="0"/>
            </a:pPr>
            <a:r>
              <a:t>Only a Holy God</a:t>
            </a:r>
          </a:p>
          <a:p>
            <a:pPr algn="ctr">
              <a:defRPr sz="27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Come and behold Him, the One and the Only</a:t>
            </a:r>
          </a:p>
          <a:p>
            <a:pPr algn="ctr">
              <a:defRPr sz="2700" b="0"/>
            </a:pPr>
            <a:r>
              <a:t>Cry out, sing holy</a:t>
            </a:r>
          </a:p>
          <a:p>
            <a:pPr algn="ctr">
              <a:defRPr sz="2700" b="0"/>
            </a:pPr>
            <a:r>
              <a:t>Forever a Holy God</a:t>
            </a:r>
          </a:p>
          <a:p>
            <a:pPr algn="ctr">
              <a:defRPr sz="2700" b="0"/>
            </a:pPr>
            <a:r>
              <a:t>Come and worship the Holy God</a:t>
            </a:r>
          </a:p>
          <a:p>
            <a:pPr algn="ctr">
              <a:defRPr sz="27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other glory consumes like fire?</a:t>
            </a:r>
          </a:p>
          <a:p>
            <a:pPr algn="ctr">
              <a:defRPr sz="2700" b="0"/>
            </a:pPr>
            <a:r>
              <a:t>What other power can raise the dead?</a:t>
            </a:r>
          </a:p>
          <a:p>
            <a:pPr algn="ctr">
              <a:defRPr sz="2700" b="0"/>
            </a:pPr>
            <a:r>
              <a:t>And what other name remains undefeated?</a:t>
            </a:r>
          </a:p>
          <a:p>
            <a:pPr algn="ctr">
              <a:defRPr sz="2700" b="0"/>
            </a:pPr>
            <a:r>
              <a:t>Only a Holy God</a:t>
            </a:r>
          </a:p>
          <a:p>
            <a:pPr algn="ctr">
              <a:defRPr sz="27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Come and behold Him, the One and the Only</a:t>
            </a:r>
          </a:p>
          <a:p>
            <a:pPr algn="ctr">
              <a:defRPr sz="2700" b="0"/>
            </a:pPr>
            <a:r>
              <a:t>Cry out, sing holy</a:t>
            </a:r>
          </a:p>
          <a:p>
            <a:pPr algn="ctr">
              <a:defRPr sz="2700" b="0"/>
            </a:pPr>
            <a:r>
              <a:t>Forever a Holy God</a:t>
            </a:r>
          </a:p>
          <a:p>
            <a:pPr algn="ctr">
              <a:defRPr sz="2700" b="0"/>
            </a:pPr>
            <a:r>
              <a:t>Come and worship the Holy God (x2)</a:t>
            </a:r>
          </a:p>
          <a:p>
            <a:pPr algn="ctr">
              <a:defRPr sz="2700" b="0"/>
            </a:pPr>
          </a:p>
        </p:txBody>
      </p:sp>
    </p:spTree>
  </p:cSld>
  <p:clrMapOvr>
    <a:masterClrMapping/>
  </p:clrMapOvr>
</p:sld>
</file>

<file path=ppt/theme/theme1.xml><?xml version="1.0" encoding="utf-8"?>
<a:theme xmlns:a="http://schemas.openxmlformats.org/drawingml/2006/main" name="Gallery">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{B691F8E2-2E89-4648-9BD9-FA578BC178E3}tf10001119</Template>
  <TotalTime>2110</TotalTime>
  <Words>0</Words>
  <Application>Microsoft Macintosh PowerPoint</Application>
  <PresentationFormat>On-screen Show (16:9)</PresentationFormat>
  <Paragraphs>0</Paragraphs>
  <Slides>0</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0</vt:i4>
      </vt:variant>
    </vt:vector>
  </HeadingPairs>
  <TitlesOfParts>
    <vt:vector size="2" baseType="lpstr">
      <vt:lpstr>Arial</vt:lpstr>
      <vt:lpstr>Gallery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46</cp:revision>
  <dcterms:modified xsi:type="dcterms:W3CDTF">2024-07-29T04:57:56Z</dcterms:modified>
</cp:coreProperties>
</file>